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6840538" cy="8640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99FF"/>
    <a:srgbClr val="00FFCC"/>
    <a:srgbClr val="66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552"/>
    <p:restoredTop sz="94712"/>
  </p:normalViewPr>
  <p:slideViewPr>
    <p:cSldViewPr snapToGrid="0" snapToObjects="1">
      <p:cViewPr varScale="1">
        <p:scale>
          <a:sx n="55" d="100"/>
          <a:sy n="55" d="100"/>
        </p:scale>
        <p:origin x="19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041" y="1414125"/>
            <a:ext cx="5814457" cy="3008266"/>
          </a:xfrm>
        </p:spPr>
        <p:txBody>
          <a:bodyPr anchor="b"/>
          <a:lstStyle>
            <a:lvl1pPr algn="ctr">
              <a:defRPr sz="4489"/>
            </a:lvl1pPr>
          </a:lstStyle>
          <a:p>
            <a:r>
              <a:rPr lang="en-US"/>
              <a:t>Click to edit Master title style</a:t>
            </a:r>
            <a:endParaRPr lang="en-US" dirty="0"/>
          </a:p>
        </p:txBody>
      </p:sp>
      <p:sp>
        <p:nvSpPr>
          <p:cNvPr id="3" name="Subtitle 2"/>
          <p:cNvSpPr>
            <a:spLocks noGrp="1"/>
          </p:cNvSpPr>
          <p:nvPr>
            <p:ph type="subTitle" idx="1"/>
          </p:nvPr>
        </p:nvSpPr>
        <p:spPr>
          <a:xfrm>
            <a:off x="855067" y="4538401"/>
            <a:ext cx="5130404" cy="2086184"/>
          </a:xfrm>
        </p:spPr>
        <p:txBody>
          <a:bodyPr/>
          <a:lstStyle>
            <a:lvl1pPr marL="0" indent="0" algn="ctr">
              <a:buNone/>
              <a:defRPr sz="1795"/>
            </a:lvl1pPr>
            <a:lvl2pPr marL="342031" indent="0" algn="ctr">
              <a:buNone/>
              <a:defRPr sz="1496"/>
            </a:lvl2pPr>
            <a:lvl3pPr marL="684063" indent="0" algn="ctr">
              <a:buNone/>
              <a:defRPr sz="1347"/>
            </a:lvl3pPr>
            <a:lvl4pPr marL="1026094" indent="0" algn="ctr">
              <a:buNone/>
              <a:defRPr sz="1197"/>
            </a:lvl4pPr>
            <a:lvl5pPr marL="1368125" indent="0" algn="ctr">
              <a:buNone/>
              <a:defRPr sz="1197"/>
            </a:lvl5pPr>
            <a:lvl6pPr marL="1710157" indent="0" algn="ctr">
              <a:buNone/>
              <a:defRPr sz="1197"/>
            </a:lvl6pPr>
            <a:lvl7pPr marL="2052188" indent="0" algn="ctr">
              <a:buNone/>
              <a:defRPr sz="1197"/>
            </a:lvl7pPr>
            <a:lvl8pPr marL="2394219" indent="0" algn="ctr">
              <a:buNone/>
              <a:defRPr sz="1197"/>
            </a:lvl8pPr>
            <a:lvl9pPr marL="2736251" indent="0" algn="ctr">
              <a:buNone/>
              <a:defRPr sz="11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8E9570-9DAD-864E-8739-3DB52F39247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24257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8E9570-9DAD-864E-8739-3DB52F39247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3198288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95260" y="460041"/>
            <a:ext cx="1474991" cy="732264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0288" y="460041"/>
            <a:ext cx="4339466" cy="73226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8E9570-9DAD-864E-8739-3DB52F39247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212773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8E9570-9DAD-864E-8739-3DB52F39247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92103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6725" y="2154193"/>
            <a:ext cx="5899964" cy="3594317"/>
          </a:xfrm>
        </p:spPr>
        <p:txBody>
          <a:bodyPr anchor="b"/>
          <a:lstStyle>
            <a:lvl1pPr>
              <a:defRPr sz="4489"/>
            </a:lvl1pPr>
          </a:lstStyle>
          <a:p>
            <a:r>
              <a:rPr lang="en-US"/>
              <a:t>Click to edit Master title style</a:t>
            </a:r>
            <a:endParaRPr lang="en-US" dirty="0"/>
          </a:p>
        </p:txBody>
      </p:sp>
      <p:sp>
        <p:nvSpPr>
          <p:cNvPr id="3" name="Text Placeholder 2"/>
          <p:cNvSpPr>
            <a:spLocks noGrp="1"/>
          </p:cNvSpPr>
          <p:nvPr>
            <p:ph type="body" idx="1"/>
          </p:nvPr>
        </p:nvSpPr>
        <p:spPr>
          <a:xfrm>
            <a:off x="466725" y="5782513"/>
            <a:ext cx="5899964" cy="1890166"/>
          </a:xfrm>
        </p:spPr>
        <p:txBody>
          <a:bodyPr/>
          <a:lstStyle>
            <a:lvl1pPr marL="0" indent="0">
              <a:buNone/>
              <a:defRPr sz="1795">
                <a:solidFill>
                  <a:schemeClr val="tx1"/>
                </a:solidFill>
              </a:defRPr>
            </a:lvl1pPr>
            <a:lvl2pPr marL="342031" indent="0">
              <a:buNone/>
              <a:defRPr sz="1496">
                <a:solidFill>
                  <a:schemeClr val="tx1">
                    <a:tint val="75000"/>
                  </a:schemeClr>
                </a:solidFill>
              </a:defRPr>
            </a:lvl2pPr>
            <a:lvl3pPr marL="684063" indent="0">
              <a:buNone/>
              <a:defRPr sz="1347">
                <a:solidFill>
                  <a:schemeClr val="tx1">
                    <a:tint val="75000"/>
                  </a:schemeClr>
                </a:solidFill>
              </a:defRPr>
            </a:lvl3pPr>
            <a:lvl4pPr marL="1026094" indent="0">
              <a:buNone/>
              <a:defRPr sz="1197">
                <a:solidFill>
                  <a:schemeClr val="tx1">
                    <a:tint val="75000"/>
                  </a:schemeClr>
                </a:solidFill>
              </a:defRPr>
            </a:lvl4pPr>
            <a:lvl5pPr marL="1368125" indent="0">
              <a:buNone/>
              <a:defRPr sz="1197">
                <a:solidFill>
                  <a:schemeClr val="tx1">
                    <a:tint val="75000"/>
                  </a:schemeClr>
                </a:solidFill>
              </a:defRPr>
            </a:lvl5pPr>
            <a:lvl6pPr marL="1710157" indent="0">
              <a:buNone/>
              <a:defRPr sz="1197">
                <a:solidFill>
                  <a:schemeClr val="tx1">
                    <a:tint val="75000"/>
                  </a:schemeClr>
                </a:solidFill>
              </a:defRPr>
            </a:lvl6pPr>
            <a:lvl7pPr marL="2052188" indent="0">
              <a:buNone/>
              <a:defRPr sz="1197">
                <a:solidFill>
                  <a:schemeClr val="tx1">
                    <a:tint val="75000"/>
                  </a:schemeClr>
                </a:solidFill>
              </a:defRPr>
            </a:lvl7pPr>
            <a:lvl8pPr marL="2394219" indent="0">
              <a:buNone/>
              <a:defRPr sz="1197">
                <a:solidFill>
                  <a:schemeClr val="tx1">
                    <a:tint val="75000"/>
                  </a:schemeClr>
                </a:solidFill>
              </a:defRPr>
            </a:lvl8pPr>
            <a:lvl9pPr marL="2736251" indent="0">
              <a:buNone/>
              <a:defRPr sz="11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8E9570-9DAD-864E-8739-3DB52F39247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418424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0287" y="2300203"/>
            <a:ext cx="2907229" cy="54824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63022" y="2300203"/>
            <a:ext cx="2907229" cy="54824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8E9570-9DAD-864E-8739-3DB52F39247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1450522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1178" y="460043"/>
            <a:ext cx="5899964" cy="16701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1179" y="2118188"/>
            <a:ext cx="2893868" cy="1038091"/>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en-US"/>
              <a:t>Click to edit Master text styles</a:t>
            </a:r>
          </a:p>
        </p:txBody>
      </p:sp>
      <p:sp>
        <p:nvSpPr>
          <p:cNvPr id="4" name="Content Placeholder 3"/>
          <p:cNvSpPr>
            <a:spLocks noGrp="1"/>
          </p:cNvSpPr>
          <p:nvPr>
            <p:ph sz="half" idx="2"/>
          </p:nvPr>
        </p:nvSpPr>
        <p:spPr>
          <a:xfrm>
            <a:off x="471179" y="3156278"/>
            <a:ext cx="2893868" cy="46424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63023" y="2118188"/>
            <a:ext cx="2908120" cy="1038091"/>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en-US"/>
              <a:t>Click to edit Master text styles</a:t>
            </a:r>
          </a:p>
        </p:txBody>
      </p:sp>
      <p:sp>
        <p:nvSpPr>
          <p:cNvPr id="6" name="Content Placeholder 5"/>
          <p:cNvSpPr>
            <a:spLocks noGrp="1"/>
          </p:cNvSpPr>
          <p:nvPr>
            <p:ph sz="quarter" idx="4"/>
          </p:nvPr>
        </p:nvSpPr>
        <p:spPr>
          <a:xfrm>
            <a:off x="3463023" y="3156278"/>
            <a:ext cx="2908120" cy="46424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8E9570-9DAD-864E-8739-3DB52F39247A}" type="datetimeFigureOut">
              <a:rPr lang="en-US" smtClean="0"/>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3191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8E9570-9DAD-864E-8739-3DB52F39247A}" type="datetimeFigureOut">
              <a:rPr lang="en-US" smtClean="0"/>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153187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E9570-9DAD-864E-8739-3DB52F39247A}" type="datetimeFigureOut">
              <a:rPr lang="en-US" smtClean="0"/>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231589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1178" y="576051"/>
            <a:ext cx="2206252" cy="2016178"/>
          </a:xfrm>
        </p:spPr>
        <p:txBody>
          <a:bodyPr anchor="b"/>
          <a:lstStyle>
            <a:lvl1pPr>
              <a:defRPr sz="2394"/>
            </a:lvl1pPr>
          </a:lstStyle>
          <a:p>
            <a:r>
              <a:rPr lang="en-US"/>
              <a:t>Click to edit Master title style</a:t>
            </a:r>
            <a:endParaRPr lang="en-US" dirty="0"/>
          </a:p>
        </p:txBody>
      </p:sp>
      <p:sp>
        <p:nvSpPr>
          <p:cNvPr id="3" name="Content Placeholder 2"/>
          <p:cNvSpPr>
            <a:spLocks noGrp="1"/>
          </p:cNvSpPr>
          <p:nvPr>
            <p:ph idx="1"/>
          </p:nvPr>
        </p:nvSpPr>
        <p:spPr>
          <a:xfrm>
            <a:off x="2908120" y="1244112"/>
            <a:ext cx="3463022" cy="6140542"/>
          </a:xfrm>
        </p:spPr>
        <p:txBody>
          <a:bodyPr/>
          <a:lstStyle>
            <a:lvl1pPr>
              <a:defRPr sz="2394"/>
            </a:lvl1pPr>
            <a:lvl2pPr>
              <a:defRPr sz="2095"/>
            </a:lvl2pPr>
            <a:lvl3pPr>
              <a:defRPr sz="1795"/>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1178" y="2592229"/>
            <a:ext cx="2206252" cy="4802425"/>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788E9570-9DAD-864E-8739-3DB52F39247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249956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1178" y="576051"/>
            <a:ext cx="2206252" cy="2016178"/>
          </a:xfrm>
        </p:spPr>
        <p:txBody>
          <a:bodyPr anchor="b"/>
          <a:lstStyle>
            <a:lvl1pPr>
              <a:defRPr sz="2394"/>
            </a:lvl1pPr>
          </a:lstStyle>
          <a:p>
            <a:r>
              <a:rPr lang="en-US"/>
              <a:t>Click to edit Master title style</a:t>
            </a:r>
            <a:endParaRPr lang="en-US" dirty="0"/>
          </a:p>
        </p:txBody>
      </p:sp>
      <p:sp>
        <p:nvSpPr>
          <p:cNvPr id="3" name="Picture Placeholder 2"/>
          <p:cNvSpPr>
            <a:spLocks noGrp="1" noChangeAspect="1"/>
          </p:cNvSpPr>
          <p:nvPr>
            <p:ph type="pic" idx="1"/>
          </p:nvPr>
        </p:nvSpPr>
        <p:spPr>
          <a:xfrm>
            <a:off x="2908120" y="1244112"/>
            <a:ext cx="3463022" cy="6140542"/>
          </a:xfrm>
        </p:spPr>
        <p:txBody>
          <a:bodyPr anchor="t"/>
          <a:lstStyle>
            <a:lvl1pPr marL="0" indent="0">
              <a:buNone/>
              <a:defRPr sz="2394"/>
            </a:lvl1pPr>
            <a:lvl2pPr marL="342031" indent="0">
              <a:buNone/>
              <a:defRPr sz="2095"/>
            </a:lvl2pPr>
            <a:lvl3pPr marL="684063" indent="0">
              <a:buNone/>
              <a:defRPr sz="1795"/>
            </a:lvl3pPr>
            <a:lvl4pPr marL="1026094" indent="0">
              <a:buNone/>
              <a:defRPr sz="1496"/>
            </a:lvl4pPr>
            <a:lvl5pPr marL="1368125" indent="0">
              <a:buNone/>
              <a:defRPr sz="1496"/>
            </a:lvl5pPr>
            <a:lvl6pPr marL="1710157" indent="0">
              <a:buNone/>
              <a:defRPr sz="1496"/>
            </a:lvl6pPr>
            <a:lvl7pPr marL="2052188" indent="0">
              <a:buNone/>
              <a:defRPr sz="1496"/>
            </a:lvl7pPr>
            <a:lvl8pPr marL="2394219" indent="0">
              <a:buNone/>
              <a:defRPr sz="1496"/>
            </a:lvl8pPr>
            <a:lvl9pPr marL="2736251" indent="0">
              <a:buNone/>
              <a:defRPr sz="1496"/>
            </a:lvl9pPr>
          </a:lstStyle>
          <a:p>
            <a:r>
              <a:rPr lang="en-US"/>
              <a:t>Click icon to add picture</a:t>
            </a:r>
            <a:endParaRPr lang="en-US" dirty="0"/>
          </a:p>
        </p:txBody>
      </p:sp>
      <p:sp>
        <p:nvSpPr>
          <p:cNvPr id="4" name="Text Placeholder 3"/>
          <p:cNvSpPr>
            <a:spLocks noGrp="1"/>
          </p:cNvSpPr>
          <p:nvPr>
            <p:ph type="body" sz="half" idx="2"/>
          </p:nvPr>
        </p:nvSpPr>
        <p:spPr>
          <a:xfrm>
            <a:off x="471178" y="2592229"/>
            <a:ext cx="2206252" cy="4802425"/>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788E9570-9DAD-864E-8739-3DB52F39247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0E52-BA3B-BD47-AC9D-4F7866611CBC}" type="slidenum">
              <a:rPr lang="en-US" smtClean="0"/>
              <a:t>‹#›</a:t>
            </a:fld>
            <a:endParaRPr lang="en-US"/>
          </a:p>
        </p:txBody>
      </p:sp>
    </p:spTree>
    <p:extLst>
      <p:ext uri="{BB962C8B-B14F-4D97-AF65-F5344CB8AC3E}">
        <p14:creationId xmlns:p14="http://schemas.microsoft.com/office/powerpoint/2010/main" val="429064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0287" y="460043"/>
            <a:ext cx="5899964" cy="167014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0287" y="2300203"/>
            <a:ext cx="5899964" cy="54824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0287" y="8008709"/>
            <a:ext cx="1539121" cy="460041"/>
          </a:xfrm>
          <a:prstGeom prst="rect">
            <a:avLst/>
          </a:prstGeom>
        </p:spPr>
        <p:txBody>
          <a:bodyPr vert="horz" lIns="91440" tIns="45720" rIns="91440" bIns="45720" rtlCol="0" anchor="ctr"/>
          <a:lstStyle>
            <a:lvl1pPr algn="l">
              <a:defRPr sz="898">
                <a:solidFill>
                  <a:schemeClr val="tx1">
                    <a:tint val="75000"/>
                  </a:schemeClr>
                </a:solidFill>
              </a:defRPr>
            </a:lvl1pPr>
          </a:lstStyle>
          <a:p>
            <a:fld id="{788E9570-9DAD-864E-8739-3DB52F39247A}" type="datetimeFigureOut">
              <a:rPr lang="en-US" smtClean="0"/>
              <a:t>9/10/2020</a:t>
            </a:fld>
            <a:endParaRPr lang="en-US"/>
          </a:p>
        </p:txBody>
      </p:sp>
      <p:sp>
        <p:nvSpPr>
          <p:cNvPr id="5" name="Footer Placeholder 4"/>
          <p:cNvSpPr>
            <a:spLocks noGrp="1"/>
          </p:cNvSpPr>
          <p:nvPr>
            <p:ph type="ftr" sz="quarter" idx="3"/>
          </p:nvPr>
        </p:nvSpPr>
        <p:spPr>
          <a:xfrm>
            <a:off x="2265928" y="8008709"/>
            <a:ext cx="2308682" cy="460041"/>
          </a:xfrm>
          <a:prstGeom prst="rect">
            <a:avLst/>
          </a:prstGeom>
        </p:spPr>
        <p:txBody>
          <a:bodyPr vert="horz" lIns="91440" tIns="45720" rIns="91440" bIns="45720" rtlCol="0" anchor="ctr"/>
          <a:lstStyle>
            <a:lvl1pPr algn="ctr">
              <a:defRPr sz="89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31130" y="8008709"/>
            <a:ext cx="1539121" cy="460041"/>
          </a:xfrm>
          <a:prstGeom prst="rect">
            <a:avLst/>
          </a:prstGeom>
        </p:spPr>
        <p:txBody>
          <a:bodyPr vert="horz" lIns="91440" tIns="45720" rIns="91440" bIns="45720" rtlCol="0" anchor="ctr"/>
          <a:lstStyle>
            <a:lvl1pPr algn="r">
              <a:defRPr sz="898">
                <a:solidFill>
                  <a:schemeClr val="tx1">
                    <a:tint val="75000"/>
                  </a:schemeClr>
                </a:solidFill>
              </a:defRPr>
            </a:lvl1pPr>
          </a:lstStyle>
          <a:p>
            <a:fld id="{C8260E52-BA3B-BD47-AC9D-4F7866611CBC}" type="slidenum">
              <a:rPr lang="en-US" smtClean="0"/>
              <a:t>‹#›</a:t>
            </a:fld>
            <a:endParaRPr lang="en-US"/>
          </a:p>
        </p:txBody>
      </p:sp>
    </p:spTree>
    <p:extLst>
      <p:ext uri="{BB962C8B-B14F-4D97-AF65-F5344CB8AC3E}">
        <p14:creationId xmlns:p14="http://schemas.microsoft.com/office/powerpoint/2010/main" val="3126101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4063" rtl="0" eaLnBrk="1" latinLnBrk="0" hangingPunct="1">
        <a:lnSpc>
          <a:spcPct val="90000"/>
        </a:lnSpc>
        <a:spcBef>
          <a:spcPct val="0"/>
        </a:spcBef>
        <a:buNone/>
        <a:defRPr sz="3292" kern="1200">
          <a:solidFill>
            <a:schemeClr val="tx1"/>
          </a:solidFill>
          <a:latin typeface="+mj-lt"/>
          <a:ea typeface="+mj-ea"/>
          <a:cs typeface="+mj-cs"/>
        </a:defRPr>
      </a:lvl1pPr>
    </p:titleStyle>
    <p:bodyStyle>
      <a:lvl1pPr marL="171016" indent="-171016" algn="l" defTabSz="684063" rtl="0" eaLnBrk="1" latinLnBrk="0" hangingPunct="1">
        <a:lnSpc>
          <a:spcPct val="90000"/>
        </a:lnSpc>
        <a:spcBef>
          <a:spcPts val="748"/>
        </a:spcBef>
        <a:buFont typeface="Arial" panose="020B0604020202020204" pitchFamily="34" charset="0"/>
        <a:buChar char="•"/>
        <a:defRPr sz="2095" kern="1200">
          <a:solidFill>
            <a:schemeClr val="tx1"/>
          </a:solidFill>
          <a:latin typeface="+mn-lt"/>
          <a:ea typeface="+mn-ea"/>
          <a:cs typeface="+mn-cs"/>
        </a:defRPr>
      </a:lvl1pPr>
      <a:lvl2pPr marL="513047" indent="-171016" algn="l" defTabSz="684063" rtl="0" eaLnBrk="1" latinLnBrk="0" hangingPunct="1">
        <a:lnSpc>
          <a:spcPct val="90000"/>
        </a:lnSpc>
        <a:spcBef>
          <a:spcPts val="374"/>
        </a:spcBef>
        <a:buFont typeface="Arial" panose="020B0604020202020204" pitchFamily="34" charset="0"/>
        <a:buChar char="•"/>
        <a:defRPr sz="1795" kern="1200">
          <a:solidFill>
            <a:schemeClr val="tx1"/>
          </a:solidFill>
          <a:latin typeface="+mn-lt"/>
          <a:ea typeface="+mn-ea"/>
          <a:cs typeface="+mn-cs"/>
        </a:defRPr>
      </a:lvl2pPr>
      <a:lvl3pPr marL="855078" indent="-171016" algn="l" defTabSz="684063" rtl="0" eaLnBrk="1" latinLnBrk="0" hangingPunct="1">
        <a:lnSpc>
          <a:spcPct val="90000"/>
        </a:lnSpc>
        <a:spcBef>
          <a:spcPts val="374"/>
        </a:spcBef>
        <a:buFont typeface="Arial" panose="020B0604020202020204" pitchFamily="34" charset="0"/>
        <a:buChar char="•"/>
        <a:defRPr sz="1496" kern="1200">
          <a:solidFill>
            <a:schemeClr val="tx1"/>
          </a:solidFill>
          <a:latin typeface="+mn-lt"/>
          <a:ea typeface="+mn-ea"/>
          <a:cs typeface="+mn-cs"/>
        </a:defRPr>
      </a:lvl3pPr>
      <a:lvl4pPr marL="1197110"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4pPr>
      <a:lvl5pPr marL="1539141"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5pPr>
      <a:lvl6pPr marL="1881172"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6pPr>
      <a:lvl7pPr marL="2223204"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7pPr>
      <a:lvl8pPr marL="2565235"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8pPr>
      <a:lvl9pPr marL="2907266"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9pPr>
    </p:bodyStyle>
    <p:otherStyle>
      <a:defPPr>
        <a:defRPr lang="en-US"/>
      </a:defPPr>
      <a:lvl1pPr marL="0" algn="l" defTabSz="684063" rtl="0" eaLnBrk="1" latinLnBrk="0" hangingPunct="1">
        <a:defRPr sz="1347" kern="1200">
          <a:solidFill>
            <a:schemeClr val="tx1"/>
          </a:solidFill>
          <a:latin typeface="+mn-lt"/>
          <a:ea typeface="+mn-ea"/>
          <a:cs typeface="+mn-cs"/>
        </a:defRPr>
      </a:lvl1pPr>
      <a:lvl2pPr marL="342031" algn="l" defTabSz="684063" rtl="0" eaLnBrk="1" latinLnBrk="0" hangingPunct="1">
        <a:defRPr sz="1347" kern="1200">
          <a:solidFill>
            <a:schemeClr val="tx1"/>
          </a:solidFill>
          <a:latin typeface="+mn-lt"/>
          <a:ea typeface="+mn-ea"/>
          <a:cs typeface="+mn-cs"/>
        </a:defRPr>
      </a:lvl2pPr>
      <a:lvl3pPr marL="684063" algn="l" defTabSz="684063" rtl="0" eaLnBrk="1" latinLnBrk="0" hangingPunct="1">
        <a:defRPr sz="1347" kern="1200">
          <a:solidFill>
            <a:schemeClr val="tx1"/>
          </a:solidFill>
          <a:latin typeface="+mn-lt"/>
          <a:ea typeface="+mn-ea"/>
          <a:cs typeface="+mn-cs"/>
        </a:defRPr>
      </a:lvl3pPr>
      <a:lvl4pPr marL="1026094" algn="l" defTabSz="684063" rtl="0" eaLnBrk="1" latinLnBrk="0" hangingPunct="1">
        <a:defRPr sz="1347" kern="1200">
          <a:solidFill>
            <a:schemeClr val="tx1"/>
          </a:solidFill>
          <a:latin typeface="+mn-lt"/>
          <a:ea typeface="+mn-ea"/>
          <a:cs typeface="+mn-cs"/>
        </a:defRPr>
      </a:lvl4pPr>
      <a:lvl5pPr marL="1368125" algn="l" defTabSz="684063" rtl="0" eaLnBrk="1" latinLnBrk="0" hangingPunct="1">
        <a:defRPr sz="1347" kern="1200">
          <a:solidFill>
            <a:schemeClr val="tx1"/>
          </a:solidFill>
          <a:latin typeface="+mn-lt"/>
          <a:ea typeface="+mn-ea"/>
          <a:cs typeface="+mn-cs"/>
        </a:defRPr>
      </a:lvl5pPr>
      <a:lvl6pPr marL="1710157" algn="l" defTabSz="684063" rtl="0" eaLnBrk="1" latinLnBrk="0" hangingPunct="1">
        <a:defRPr sz="1347" kern="1200">
          <a:solidFill>
            <a:schemeClr val="tx1"/>
          </a:solidFill>
          <a:latin typeface="+mn-lt"/>
          <a:ea typeface="+mn-ea"/>
          <a:cs typeface="+mn-cs"/>
        </a:defRPr>
      </a:lvl6pPr>
      <a:lvl7pPr marL="2052188" algn="l" defTabSz="684063" rtl="0" eaLnBrk="1" latinLnBrk="0" hangingPunct="1">
        <a:defRPr sz="1347" kern="1200">
          <a:solidFill>
            <a:schemeClr val="tx1"/>
          </a:solidFill>
          <a:latin typeface="+mn-lt"/>
          <a:ea typeface="+mn-ea"/>
          <a:cs typeface="+mn-cs"/>
        </a:defRPr>
      </a:lvl7pPr>
      <a:lvl8pPr marL="2394219" algn="l" defTabSz="684063" rtl="0" eaLnBrk="1" latinLnBrk="0" hangingPunct="1">
        <a:defRPr sz="1347" kern="1200">
          <a:solidFill>
            <a:schemeClr val="tx1"/>
          </a:solidFill>
          <a:latin typeface="+mn-lt"/>
          <a:ea typeface="+mn-ea"/>
          <a:cs typeface="+mn-cs"/>
        </a:defRPr>
      </a:lvl8pPr>
      <a:lvl9pPr marL="2736251" algn="l" defTabSz="684063" rtl="0" eaLnBrk="1" latinLnBrk="0" hangingPunct="1">
        <a:defRPr sz="1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fara@yonkerspublicschools.org"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103A21-4C50-374B-9182-781C26AF76B5}"/>
              </a:ext>
            </a:extLst>
          </p:cNvPr>
          <p:cNvSpPr txBox="1"/>
          <p:nvPr/>
        </p:nvSpPr>
        <p:spPr>
          <a:xfrm>
            <a:off x="316524" y="2519888"/>
            <a:ext cx="3059722" cy="3539430"/>
          </a:xfrm>
          <a:prstGeom prst="rect">
            <a:avLst/>
          </a:prstGeom>
          <a:noFill/>
        </p:spPr>
        <p:txBody>
          <a:bodyPr wrap="square" rtlCol="0">
            <a:spAutoFit/>
          </a:bodyPr>
          <a:lstStyle/>
          <a:p>
            <a:pPr algn="ctr"/>
            <a:r>
              <a:rPr lang="en-US" sz="1600" dirty="0" smtClean="0"/>
              <a:t>Welcome back to the 2020-2021 school year! My name is Ms. Christine </a:t>
            </a:r>
            <a:r>
              <a:rPr lang="en-US" sz="1600" dirty="0" err="1" smtClean="0"/>
              <a:t>Fara</a:t>
            </a:r>
            <a:r>
              <a:rPr lang="en-US" sz="1600" dirty="0" smtClean="0"/>
              <a:t> and I will be your Resource teacher this year! I am so excited to meet  you all! During remote learning we will be meeting through Microsoft teams each day. I will be working closely with your teachers to assist you in your academics as we transition into our new way of learning. Please don’t hesitate to reach out to me via Microsoft teams whenever you need!</a:t>
            </a:r>
            <a:endParaRPr lang="en-US" sz="1600" dirty="0"/>
          </a:p>
        </p:txBody>
      </p:sp>
      <p:sp>
        <p:nvSpPr>
          <p:cNvPr id="4" name="TextBox 3">
            <a:extLst>
              <a:ext uri="{FF2B5EF4-FFF2-40B4-BE49-F238E27FC236}">
                <a16:creationId xmlns:a16="http://schemas.microsoft.com/office/drawing/2014/main" id="{25A66351-DAC8-D94D-AC9E-F055697CD5CE}"/>
              </a:ext>
            </a:extLst>
          </p:cNvPr>
          <p:cNvSpPr txBox="1"/>
          <p:nvPr/>
        </p:nvSpPr>
        <p:spPr>
          <a:xfrm>
            <a:off x="474784" y="7174524"/>
            <a:ext cx="2901461" cy="1077218"/>
          </a:xfrm>
          <a:prstGeom prst="rect">
            <a:avLst/>
          </a:prstGeom>
          <a:noFill/>
        </p:spPr>
        <p:txBody>
          <a:bodyPr wrap="square" rtlCol="0">
            <a:spAutoFit/>
          </a:bodyPr>
          <a:lstStyle/>
          <a:p>
            <a:pPr algn="ctr"/>
            <a:r>
              <a:rPr lang="en-US" sz="1600" b="1" dirty="0" smtClean="0">
                <a:solidFill>
                  <a:srgbClr val="FF0000"/>
                </a:solidFill>
                <a:latin typeface="Arial Black" panose="020B0A04020102020204" pitchFamily="34" charset="0"/>
              </a:rPr>
              <a:t>Email: </a:t>
            </a:r>
            <a:r>
              <a:rPr lang="en-US" sz="1600" dirty="0" smtClean="0">
                <a:hlinkClick r:id="rId3"/>
              </a:rPr>
              <a:t>cfara@yonkerspublicschools.org</a:t>
            </a:r>
            <a:endParaRPr lang="en-US" sz="1600" dirty="0" smtClean="0"/>
          </a:p>
          <a:p>
            <a:pPr algn="ctr"/>
            <a:r>
              <a:rPr lang="en-US" sz="1600" dirty="0" smtClean="0">
                <a:latin typeface="Berlin Sans FB Demi" panose="020E0802020502020306" pitchFamily="34" charset="0"/>
              </a:rPr>
              <a:t>Phone: 914-376-8500</a:t>
            </a:r>
          </a:p>
          <a:p>
            <a:pPr algn="ctr"/>
            <a:r>
              <a:rPr lang="en-US" sz="1600" dirty="0" smtClean="0">
                <a:latin typeface="Berlin Sans FB Demi" panose="020E0802020502020306" pitchFamily="34" charset="0"/>
              </a:rPr>
              <a:t>914-376-8300</a:t>
            </a:r>
            <a:endParaRPr lang="en-US" sz="1600" dirty="0">
              <a:latin typeface="Berlin Sans FB Demi" panose="020E0802020502020306" pitchFamily="34" charset="0"/>
            </a:endParaRPr>
          </a:p>
        </p:txBody>
      </p:sp>
      <p:sp>
        <p:nvSpPr>
          <p:cNvPr id="5" name="TextBox 4">
            <a:extLst>
              <a:ext uri="{FF2B5EF4-FFF2-40B4-BE49-F238E27FC236}">
                <a16:creationId xmlns:a16="http://schemas.microsoft.com/office/drawing/2014/main" id="{0FDE9A78-C001-DE47-A6B2-873C69C43570}"/>
              </a:ext>
            </a:extLst>
          </p:cNvPr>
          <p:cNvSpPr txBox="1"/>
          <p:nvPr/>
        </p:nvSpPr>
        <p:spPr>
          <a:xfrm>
            <a:off x="3569677" y="4659923"/>
            <a:ext cx="2743200" cy="3046988"/>
          </a:xfrm>
          <a:prstGeom prst="rect">
            <a:avLst/>
          </a:prstGeom>
          <a:noFill/>
        </p:spPr>
        <p:txBody>
          <a:bodyPr wrap="square" rtlCol="0">
            <a:spAutoFit/>
          </a:bodyPr>
          <a:lstStyle/>
          <a:p>
            <a:pPr algn="ctr"/>
            <a:r>
              <a:rPr lang="en-US" sz="1600" b="1" dirty="0" smtClean="0">
                <a:solidFill>
                  <a:srgbClr val="FF0000"/>
                </a:solidFill>
                <a:latin typeface="Comic Sans MS" panose="030F0702030302020204" pitchFamily="66" charset="0"/>
              </a:rPr>
              <a:t>These are a few of my favorite things!</a:t>
            </a:r>
          </a:p>
          <a:p>
            <a:pPr algn="ctr"/>
            <a:endParaRPr lang="en-US" sz="1600" b="1" dirty="0" smtClean="0">
              <a:solidFill>
                <a:srgbClr val="FF0000"/>
              </a:solidFill>
              <a:latin typeface="Comic Sans MS" panose="030F0702030302020204" pitchFamily="66" charset="0"/>
            </a:endParaRPr>
          </a:p>
          <a:p>
            <a:pPr algn="ctr"/>
            <a:r>
              <a:rPr lang="en-US" sz="1600" b="1" dirty="0" smtClean="0">
                <a:solidFill>
                  <a:srgbClr val="FF66CC"/>
                </a:solidFill>
                <a:latin typeface="Comic Sans MS" panose="030F0702030302020204" pitchFamily="66" charset="0"/>
              </a:rPr>
              <a:t>Animal:</a:t>
            </a:r>
            <a:r>
              <a:rPr lang="en-US" sz="1600" b="1" dirty="0" smtClean="0">
                <a:latin typeface="Comic Sans MS" panose="030F0702030302020204" pitchFamily="66" charset="0"/>
              </a:rPr>
              <a:t> Dogs…love </a:t>
            </a:r>
            <a:r>
              <a:rPr lang="en-US" sz="1600" b="1" dirty="0" err="1" smtClean="0">
                <a:latin typeface="Comic Sans MS" panose="030F0702030302020204" pitchFamily="66" charset="0"/>
              </a:rPr>
              <a:t>Yorkies</a:t>
            </a:r>
            <a:r>
              <a:rPr lang="en-US" sz="1600" b="1" dirty="0" smtClean="0">
                <a:latin typeface="Comic Sans MS" panose="030F0702030302020204" pitchFamily="66" charset="0"/>
              </a:rPr>
              <a:t>!</a:t>
            </a:r>
          </a:p>
          <a:p>
            <a:pPr algn="ctr"/>
            <a:endParaRPr lang="en-US" sz="1600" b="1" dirty="0">
              <a:latin typeface="Comic Sans MS" panose="030F0702030302020204" pitchFamily="66" charset="0"/>
            </a:endParaRPr>
          </a:p>
          <a:p>
            <a:pPr algn="ctr"/>
            <a:r>
              <a:rPr lang="en-US" sz="1600" b="1" dirty="0" smtClean="0">
                <a:solidFill>
                  <a:srgbClr val="FF66CC"/>
                </a:solidFill>
                <a:latin typeface="Comic Sans MS" panose="030F0702030302020204" pitchFamily="66" charset="0"/>
              </a:rPr>
              <a:t>Book: </a:t>
            </a:r>
            <a:r>
              <a:rPr lang="en-US" sz="1600" b="1" dirty="0" smtClean="0">
                <a:latin typeface="Comic Sans MS" panose="030F0702030302020204" pitchFamily="66" charset="0"/>
              </a:rPr>
              <a:t>James and the Giant Peach</a:t>
            </a:r>
          </a:p>
          <a:p>
            <a:pPr algn="ctr"/>
            <a:endParaRPr lang="en-US" sz="1600" b="1" dirty="0" smtClean="0">
              <a:latin typeface="Comic Sans MS" panose="030F0702030302020204" pitchFamily="66" charset="0"/>
            </a:endParaRPr>
          </a:p>
          <a:p>
            <a:pPr algn="ctr"/>
            <a:r>
              <a:rPr lang="en-US" sz="1600" b="1" dirty="0" smtClean="0">
                <a:solidFill>
                  <a:srgbClr val="FF66CC"/>
                </a:solidFill>
                <a:latin typeface="Comic Sans MS" panose="030F0702030302020204" pitchFamily="66" charset="0"/>
              </a:rPr>
              <a:t>Hobby: </a:t>
            </a:r>
            <a:r>
              <a:rPr lang="en-US" sz="1600" b="1" dirty="0" smtClean="0">
                <a:latin typeface="Comic Sans MS" panose="030F0702030302020204" pitchFamily="66" charset="0"/>
              </a:rPr>
              <a:t>Baking</a:t>
            </a:r>
          </a:p>
          <a:p>
            <a:pPr algn="ctr"/>
            <a:endParaRPr lang="en-US" sz="1600" b="1" dirty="0" smtClean="0">
              <a:latin typeface="Comic Sans MS" panose="030F0702030302020204" pitchFamily="66" charset="0"/>
            </a:endParaRPr>
          </a:p>
          <a:p>
            <a:pPr algn="ctr"/>
            <a:r>
              <a:rPr lang="en-US" sz="1600" b="1" dirty="0" smtClean="0">
                <a:latin typeface="Comic Sans MS" panose="030F0702030302020204" pitchFamily="66" charset="0"/>
              </a:rPr>
              <a:t>Color: </a:t>
            </a:r>
            <a:r>
              <a:rPr lang="en-US" sz="1600" b="1" dirty="0" smtClean="0">
                <a:solidFill>
                  <a:srgbClr val="FF66CC"/>
                </a:solidFill>
                <a:latin typeface="Comic Sans MS" panose="030F0702030302020204" pitchFamily="66" charset="0"/>
              </a:rPr>
              <a:t>Pink </a:t>
            </a:r>
            <a:r>
              <a:rPr lang="en-US" sz="1600" b="1" dirty="0" smtClean="0">
                <a:latin typeface="Comic Sans MS" panose="030F0702030302020204" pitchFamily="66" charset="0"/>
              </a:rPr>
              <a:t>&amp; </a:t>
            </a:r>
            <a:r>
              <a:rPr lang="en-US" sz="1600" b="1" dirty="0" smtClean="0">
                <a:solidFill>
                  <a:srgbClr val="00FFCC"/>
                </a:solidFill>
                <a:latin typeface="Comic Sans MS" panose="030F0702030302020204" pitchFamily="66" charset="0"/>
              </a:rPr>
              <a:t>Teal</a:t>
            </a:r>
            <a:endParaRPr lang="en-US" sz="1600" b="1" dirty="0">
              <a:solidFill>
                <a:srgbClr val="00FFCC"/>
              </a:solidFill>
              <a:latin typeface="Comic Sans MS" panose="030F0702030302020204" pitchFamily="66" charset="0"/>
            </a:endParaRPr>
          </a:p>
        </p:txBody>
      </p:sp>
      <p:sp>
        <p:nvSpPr>
          <p:cNvPr id="6" name="TextBox 5">
            <a:extLst>
              <a:ext uri="{FF2B5EF4-FFF2-40B4-BE49-F238E27FC236}">
                <a16:creationId xmlns:a16="http://schemas.microsoft.com/office/drawing/2014/main" id="{01F2630F-2472-E348-899B-687E5AAE379B}"/>
              </a:ext>
            </a:extLst>
          </p:cNvPr>
          <p:cNvSpPr txBox="1"/>
          <p:nvPr/>
        </p:nvSpPr>
        <p:spPr>
          <a:xfrm>
            <a:off x="3569678" y="2883877"/>
            <a:ext cx="2531490" cy="769441"/>
          </a:xfrm>
          <a:prstGeom prst="rect">
            <a:avLst/>
          </a:prstGeom>
          <a:noFill/>
        </p:spPr>
        <p:txBody>
          <a:bodyPr wrap="square" rtlCol="0">
            <a:spAutoFit/>
          </a:bodyPr>
          <a:lstStyle/>
          <a:p>
            <a:pPr algn="ctr"/>
            <a:r>
              <a:rPr lang="en-US" sz="4400" dirty="0" smtClean="0">
                <a:solidFill>
                  <a:srgbClr val="7030A0"/>
                </a:solidFill>
                <a:latin typeface="Script MT Bold" panose="03040602040607080904" pitchFamily="66" charset="0"/>
              </a:rPr>
              <a:t>M</a:t>
            </a:r>
            <a:r>
              <a:rPr lang="en-US" sz="4400" dirty="0" smtClean="0">
                <a:solidFill>
                  <a:srgbClr val="0070C0"/>
                </a:solidFill>
                <a:latin typeface="Script MT Bold" panose="03040602040607080904" pitchFamily="66" charset="0"/>
              </a:rPr>
              <a:t>r</a:t>
            </a:r>
            <a:r>
              <a:rPr lang="en-US" sz="4400" dirty="0" smtClean="0">
                <a:solidFill>
                  <a:srgbClr val="7030A0"/>
                </a:solidFill>
                <a:latin typeface="Script MT Bold" panose="03040602040607080904" pitchFamily="66" charset="0"/>
              </a:rPr>
              <a:t>s</a:t>
            </a:r>
            <a:r>
              <a:rPr lang="en-US" sz="4400" dirty="0" smtClean="0">
                <a:latin typeface="Script MT Bold" panose="03040602040607080904" pitchFamily="66" charset="0"/>
              </a:rPr>
              <a:t>. </a:t>
            </a:r>
            <a:r>
              <a:rPr lang="en-US" sz="4400" b="1" dirty="0" err="1" smtClean="0">
                <a:solidFill>
                  <a:srgbClr val="FF00FF"/>
                </a:solidFill>
                <a:latin typeface="Script MT Bold" panose="03040602040607080904" pitchFamily="66" charset="0"/>
              </a:rPr>
              <a:t>Fa</a:t>
            </a:r>
            <a:r>
              <a:rPr lang="en-US" sz="4400" b="1" dirty="0" err="1" smtClean="0">
                <a:solidFill>
                  <a:srgbClr val="0070C0"/>
                </a:solidFill>
                <a:latin typeface="Script MT Bold" panose="03040602040607080904" pitchFamily="66" charset="0"/>
              </a:rPr>
              <a:t>r</a:t>
            </a:r>
            <a:r>
              <a:rPr lang="en-US" sz="4400" b="1" dirty="0" err="1" smtClean="0">
                <a:solidFill>
                  <a:srgbClr val="FF00FF"/>
                </a:solidFill>
                <a:latin typeface="Script MT Bold" panose="03040602040607080904" pitchFamily="66" charset="0"/>
              </a:rPr>
              <a:t>a</a:t>
            </a:r>
            <a:endParaRPr lang="en-US" sz="4400" b="1" dirty="0">
              <a:solidFill>
                <a:srgbClr val="FF00FF"/>
              </a:solidFill>
              <a:latin typeface="Script MT Bold" panose="03040602040607080904" pitchFamily="66"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5282" y="242565"/>
            <a:ext cx="2219281" cy="2166527"/>
          </a:xfrm>
          <a:prstGeom prst="rect">
            <a:avLst/>
          </a:prstGeom>
        </p:spPr>
      </p:pic>
    </p:spTree>
    <p:extLst>
      <p:ext uri="{BB962C8B-B14F-4D97-AF65-F5344CB8AC3E}">
        <p14:creationId xmlns:p14="http://schemas.microsoft.com/office/powerpoint/2010/main" val="16834875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125</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Berlin Sans FB Demi</vt:lpstr>
      <vt:lpstr>Calibri</vt:lpstr>
      <vt:lpstr>Calibri Light</vt:lpstr>
      <vt:lpstr>Comic Sans MS</vt:lpstr>
      <vt:lpstr>Script MT 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Morrallee, Samantha</dc:creator>
  <cp:lastModifiedBy>FARA, CHRISTINE</cp:lastModifiedBy>
  <cp:revision>9</cp:revision>
  <dcterms:created xsi:type="dcterms:W3CDTF">2020-07-29T14:50:35Z</dcterms:created>
  <dcterms:modified xsi:type="dcterms:W3CDTF">2020-09-10T12:49:34Z</dcterms:modified>
</cp:coreProperties>
</file>